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0574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7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" y="1496484"/>
            <a:ext cx="1748790" cy="3183467"/>
          </a:xfrm>
        </p:spPr>
        <p:txBody>
          <a:bodyPr anchor="b"/>
          <a:lstStyle>
            <a:lvl1pPr algn="ctr">
              <a:defRPr sz="13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5" y="4802717"/>
            <a:ext cx="1543050" cy="2207683"/>
          </a:xfrm>
        </p:spPr>
        <p:txBody>
          <a:bodyPr/>
          <a:lstStyle>
            <a:lvl1pPr marL="0" indent="0" algn="ctr">
              <a:buNone/>
              <a:defRPr sz="540"/>
            </a:lvl1pPr>
            <a:lvl2pPr marL="102870" indent="0" algn="ctr">
              <a:buNone/>
              <a:defRPr sz="450"/>
            </a:lvl2pPr>
            <a:lvl3pPr marL="205740" indent="0" algn="ctr">
              <a:buNone/>
              <a:defRPr sz="405"/>
            </a:lvl3pPr>
            <a:lvl4pPr marL="308610" indent="0" algn="ctr">
              <a:buNone/>
              <a:defRPr sz="360"/>
            </a:lvl4pPr>
            <a:lvl5pPr marL="411480" indent="0" algn="ctr">
              <a:buNone/>
              <a:defRPr sz="360"/>
            </a:lvl5pPr>
            <a:lvl6pPr marL="514350" indent="0" algn="ctr">
              <a:buNone/>
              <a:defRPr sz="360"/>
            </a:lvl6pPr>
            <a:lvl7pPr marL="617220" indent="0" algn="ctr">
              <a:buNone/>
              <a:defRPr sz="360"/>
            </a:lvl7pPr>
            <a:lvl8pPr marL="720090" indent="0" algn="ctr">
              <a:buNone/>
              <a:defRPr sz="360"/>
            </a:lvl8pPr>
            <a:lvl9pPr marL="822960" indent="0" algn="ctr">
              <a:buNone/>
              <a:defRPr sz="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5ED-E1E0-44DF-BA2A-84A96A2EA52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3E8-B88A-43F6-BEB4-30B41F48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5ED-E1E0-44DF-BA2A-84A96A2EA52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3E8-B88A-43F6-BEB4-30B41F48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2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72327" y="486834"/>
            <a:ext cx="443627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446" y="486834"/>
            <a:ext cx="1305163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5ED-E1E0-44DF-BA2A-84A96A2EA52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3E8-B88A-43F6-BEB4-30B41F48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7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5ED-E1E0-44DF-BA2A-84A96A2EA52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3E8-B88A-43F6-BEB4-30B41F48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1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75" y="2279653"/>
            <a:ext cx="1774508" cy="3803649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75" y="6119286"/>
            <a:ext cx="1774508" cy="2000249"/>
          </a:xfrm>
        </p:spPr>
        <p:txBody>
          <a:bodyPr/>
          <a:lstStyle>
            <a:lvl1pPr marL="0" indent="0">
              <a:buNone/>
              <a:defRPr sz="540">
                <a:solidFill>
                  <a:schemeClr val="tx1">
                    <a:tint val="82000"/>
                  </a:schemeClr>
                </a:solidFill>
              </a:defRPr>
            </a:lvl1pPr>
            <a:lvl2pPr marL="102870" indent="0">
              <a:buNone/>
              <a:defRPr sz="450">
                <a:solidFill>
                  <a:schemeClr val="tx1">
                    <a:tint val="82000"/>
                  </a:schemeClr>
                </a:solidFill>
              </a:defRPr>
            </a:lvl2pPr>
            <a:lvl3pPr marL="205740" indent="0">
              <a:buNone/>
              <a:defRPr sz="405">
                <a:solidFill>
                  <a:schemeClr val="tx1">
                    <a:tint val="82000"/>
                  </a:schemeClr>
                </a:solidFill>
              </a:defRPr>
            </a:lvl3pPr>
            <a:lvl4pPr marL="308610" indent="0">
              <a:buNone/>
              <a:defRPr sz="360">
                <a:solidFill>
                  <a:schemeClr val="tx1">
                    <a:tint val="82000"/>
                  </a:schemeClr>
                </a:solidFill>
              </a:defRPr>
            </a:lvl4pPr>
            <a:lvl5pPr marL="411480" indent="0">
              <a:buNone/>
              <a:defRPr sz="360">
                <a:solidFill>
                  <a:schemeClr val="tx1">
                    <a:tint val="82000"/>
                  </a:schemeClr>
                </a:solidFill>
              </a:defRPr>
            </a:lvl5pPr>
            <a:lvl6pPr marL="514350" indent="0">
              <a:buNone/>
              <a:defRPr sz="360">
                <a:solidFill>
                  <a:schemeClr val="tx1">
                    <a:tint val="82000"/>
                  </a:schemeClr>
                </a:solidFill>
              </a:defRPr>
            </a:lvl6pPr>
            <a:lvl7pPr marL="617220" indent="0">
              <a:buNone/>
              <a:defRPr sz="360">
                <a:solidFill>
                  <a:schemeClr val="tx1">
                    <a:tint val="82000"/>
                  </a:schemeClr>
                </a:solidFill>
              </a:defRPr>
            </a:lvl7pPr>
            <a:lvl8pPr marL="720090" indent="0">
              <a:buNone/>
              <a:defRPr sz="360">
                <a:solidFill>
                  <a:schemeClr val="tx1">
                    <a:tint val="82000"/>
                  </a:schemeClr>
                </a:solidFill>
              </a:defRPr>
            </a:lvl8pPr>
            <a:lvl9pPr marL="822960" indent="0">
              <a:buNone/>
              <a:defRPr sz="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5ED-E1E0-44DF-BA2A-84A96A2EA52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3E8-B88A-43F6-BEB4-30B41F48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0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446" y="2434167"/>
            <a:ext cx="87439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559" y="2434167"/>
            <a:ext cx="87439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5ED-E1E0-44DF-BA2A-84A96A2EA52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3E8-B88A-43F6-BEB4-30B41F48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14" y="486836"/>
            <a:ext cx="1774508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14" y="2241551"/>
            <a:ext cx="870377" cy="1098549"/>
          </a:xfrm>
        </p:spPr>
        <p:txBody>
          <a:bodyPr anchor="b"/>
          <a:lstStyle>
            <a:lvl1pPr marL="0" indent="0">
              <a:buNone/>
              <a:defRPr sz="540" b="1"/>
            </a:lvl1pPr>
            <a:lvl2pPr marL="102870" indent="0">
              <a:buNone/>
              <a:defRPr sz="450" b="1"/>
            </a:lvl2pPr>
            <a:lvl3pPr marL="205740" indent="0">
              <a:buNone/>
              <a:defRPr sz="405" b="1"/>
            </a:lvl3pPr>
            <a:lvl4pPr marL="308610" indent="0">
              <a:buNone/>
              <a:defRPr sz="360" b="1"/>
            </a:lvl4pPr>
            <a:lvl5pPr marL="411480" indent="0">
              <a:buNone/>
              <a:defRPr sz="360" b="1"/>
            </a:lvl5pPr>
            <a:lvl6pPr marL="514350" indent="0">
              <a:buNone/>
              <a:defRPr sz="360" b="1"/>
            </a:lvl6pPr>
            <a:lvl7pPr marL="617220" indent="0">
              <a:buNone/>
              <a:defRPr sz="360" b="1"/>
            </a:lvl7pPr>
            <a:lvl8pPr marL="720090" indent="0">
              <a:buNone/>
              <a:defRPr sz="360" b="1"/>
            </a:lvl8pPr>
            <a:lvl9pPr marL="822960" indent="0">
              <a:buNone/>
              <a:defRPr sz="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714" y="3340100"/>
            <a:ext cx="87037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41559" y="2241551"/>
            <a:ext cx="874663" cy="1098549"/>
          </a:xfrm>
        </p:spPr>
        <p:txBody>
          <a:bodyPr anchor="b"/>
          <a:lstStyle>
            <a:lvl1pPr marL="0" indent="0">
              <a:buNone/>
              <a:defRPr sz="540" b="1"/>
            </a:lvl1pPr>
            <a:lvl2pPr marL="102870" indent="0">
              <a:buNone/>
              <a:defRPr sz="450" b="1"/>
            </a:lvl2pPr>
            <a:lvl3pPr marL="205740" indent="0">
              <a:buNone/>
              <a:defRPr sz="405" b="1"/>
            </a:lvl3pPr>
            <a:lvl4pPr marL="308610" indent="0">
              <a:buNone/>
              <a:defRPr sz="360" b="1"/>
            </a:lvl4pPr>
            <a:lvl5pPr marL="411480" indent="0">
              <a:buNone/>
              <a:defRPr sz="360" b="1"/>
            </a:lvl5pPr>
            <a:lvl6pPr marL="514350" indent="0">
              <a:buNone/>
              <a:defRPr sz="360" b="1"/>
            </a:lvl6pPr>
            <a:lvl7pPr marL="617220" indent="0">
              <a:buNone/>
              <a:defRPr sz="360" b="1"/>
            </a:lvl7pPr>
            <a:lvl8pPr marL="720090" indent="0">
              <a:buNone/>
              <a:defRPr sz="360" b="1"/>
            </a:lvl8pPr>
            <a:lvl9pPr marL="822960" indent="0">
              <a:buNone/>
              <a:defRPr sz="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41559" y="3340100"/>
            <a:ext cx="87466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5ED-E1E0-44DF-BA2A-84A96A2EA52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3E8-B88A-43F6-BEB4-30B41F48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5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5ED-E1E0-44DF-BA2A-84A96A2EA52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3E8-B88A-43F6-BEB4-30B41F48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1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5ED-E1E0-44DF-BA2A-84A96A2EA52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3E8-B88A-43F6-BEB4-30B41F48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7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14" y="609600"/>
            <a:ext cx="663565" cy="2133600"/>
          </a:xfrm>
        </p:spPr>
        <p:txBody>
          <a:bodyPr anchor="b"/>
          <a:lstStyle>
            <a:lvl1pPr>
              <a:defRPr sz="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63" y="1316569"/>
            <a:ext cx="1041559" cy="6498167"/>
          </a:xfrm>
        </p:spPr>
        <p:txBody>
          <a:bodyPr/>
          <a:lstStyle>
            <a:lvl1pPr>
              <a:defRPr sz="720"/>
            </a:lvl1pPr>
            <a:lvl2pPr>
              <a:defRPr sz="630"/>
            </a:lvl2pPr>
            <a:lvl3pPr>
              <a:defRPr sz="540"/>
            </a:lvl3pPr>
            <a:lvl4pPr>
              <a:defRPr sz="450"/>
            </a:lvl4pPr>
            <a:lvl5pPr>
              <a:defRPr sz="450"/>
            </a:lvl5pPr>
            <a:lvl6pPr>
              <a:defRPr sz="450"/>
            </a:lvl6pPr>
            <a:lvl7pPr>
              <a:defRPr sz="450"/>
            </a:lvl7pPr>
            <a:lvl8pPr>
              <a:defRPr sz="450"/>
            </a:lvl8pPr>
            <a:lvl9pPr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14" y="2743200"/>
            <a:ext cx="663565" cy="5082117"/>
          </a:xfrm>
        </p:spPr>
        <p:txBody>
          <a:bodyPr/>
          <a:lstStyle>
            <a:lvl1pPr marL="0" indent="0">
              <a:buNone/>
              <a:defRPr sz="360"/>
            </a:lvl1pPr>
            <a:lvl2pPr marL="102870" indent="0">
              <a:buNone/>
              <a:defRPr sz="315"/>
            </a:lvl2pPr>
            <a:lvl3pPr marL="205740" indent="0">
              <a:buNone/>
              <a:defRPr sz="270"/>
            </a:lvl3pPr>
            <a:lvl4pPr marL="308610" indent="0">
              <a:buNone/>
              <a:defRPr sz="225"/>
            </a:lvl4pPr>
            <a:lvl5pPr marL="411480" indent="0">
              <a:buNone/>
              <a:defRPr sz="225"/>
            </a:lvl5pPr>
            <a:lvl6pPr marL="514350" indent="0">
              <a:buNone/>
              <a:defRPr sz="225"/>
            </a:lvl6pPr>
            <a:lvl7pPr marL="617220" indent="0">
              <a:buNone/>
              <a:defRPr sz="225"/>
            </a:lvl7pPr>
            <a:lvl8pPr marL="720090" indent="0">
              <a:buNone/>
              <a:defRPr sz="225"/>
            </a:lvl8pPr>
            <a:lvl9pPr marL="822960" indent="0">
              <a:buNone/>
              <a:defRPr sz="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5ED-E1E0-44DF-BA2A-84A96A2EA52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3E8-B88A-43F6-BEB4-30B41F48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9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14" y="609600"/>
            <a:ext cx="663565" cy="2133600"/>
          </a:xfrm>
        </p:spPr>
        <p:txBody>
          <a:bodyPr anchor="b"/>
          <a:lstStyle>
            <a:lvl1pPr>
              <a:defRPr sz="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4663" y="1316569"/>
            <a:ext cx="1041559" cy="6498167"/>
          </a:xfrm>
        </p:spPr>
        <p:txBody>
          <a:bodyPr anchor="t"/>
          <a:lstStyle>
            <a:lvl1pPr marL="0" indent="0">
              <a:buNone/>
              <a:defRPr sz="720"/>
            </a:lvl1pPr>
            <a:lvl2pPr marL="102870" indent="0">
              <a:buNone/>
              <a:defRPr sz="630"/>
            </a:lvl2pPr>
            <a:lvl3pPr marL="205740" indent="0">
              <a:buNone/>
              <a:defRPr sz="540"/>
            </a:lvl3pPr>
            <a:lvl4pPr marL="308610" indent="0">
              <a:buNone/>
              <a:defRPr sz="450"/>
            </a:lvl4pPr>
            <a:lvl5pPr marL="411480" indent="0">
              <a:buNone/>
              <a:defRPr sz="450"/>
            </a:lvl5pPr>
            <a:lvl6pPr marL="514350" indent="0">
              <a:buNone/>
              <a:defRPr sz="450"/>
            </a:lvl6pPr>
            <a:lvl7pPr marL="617220" indent="0">
              <a:buNone/>
              <a:defRPr sz="450"/>
            </a:lvl7pPr>
            <a:lvl8pPr marL="720090" indent="0">
              <a:buNone/>
              <a:defRPr sz="450"/>
            </a:lvl8pPr>
            <a:lvl9pPr marL="822960" indent="0">
              <a:buNone/>
              <a:defRPr sz="4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14" y="2743200"/>
            <a:ext cx="663565" cy="5082117"/>
          </a:xfrm>
        </p:spPr>
        <p:txBody>
          <a:bodyPr/>
          <a:lstStyle>
            <a:lvl1pPr marL="0" indent="0">
              <a:buNone/>
              <a:defRPr sz="360"/>
            </a:lvl1pPr>
            <a:lvl2pPr marL="102870" indent="0">
              <a:buNone/>
              <a:defRPr sz="315"/>
            </a:lvl2pPr>
            <a:lvl3pPr marL="205740" indent="0">
              <a:buNone/>
              <a:defRPr sz="270"/>
            </a:lvl3pPr>
            <a:lvl4pPr marL="308610" indent="0">
              <a:buNone/>
              <a:defRPr sz="225"/>
            </a:lvl4pPr>
            <a:lvl5pPr marL="411480" indent="0">
              <a:buNone/>
              <a:defRPr sz="225"/>
            </a:lvl5pPr>
            <a:lvl6pPr marL="514350" indent="0">
              <a:buNone/>
              <a:defRPr sz="225"/>
            </a:lvl6pPr>
            <a:lvl7pPr marL="617220" indent="0">
              <a:buNone/>
              <a:defRPr sz="225"/>
            </a:lvl7pPr>
            <a:lvl8pPr marL="720090" indent="0">
              <a:buNone/>
              <a:defRPr sz="225"/>
            </a:lvl8pPr>
            <a:lvl9pPr marL="822960" indent="0">
              <a:buNone/>
              <a:defRPr sz="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5ED-E1E0-44DF-BA2A-84A96A2EA52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3E8-B88A-43F6-BEB4-30B41F48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446" y="486836"/>
            <a:ext cx="177450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446" y="2434167"/>
            <a:ext cx="177450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1446" y="8475136"/>
            <a:ext cx="46291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D325ED-E1E0-44DF-BA2A-84A96A2EA520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514" y="8475136"/>
            <a:ext cx="69437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53039" y="8475136"/>
            <a:ext cx="46291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E763E8-B88A-43F6-BEB4-30B41F48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3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5740" rtl="0" eaLnBrk="1" latinLnBrk="0" hangingPunct="1">
        <a:lnSpc>
          <a:spcPct val="90000"/>
        </a:lnSpc>
        <a:spcBef>
          <a:spcPct val="0"/>
        </a:spcBef>
        <a:buNone/>
        <a:defRPr sz="9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" indent="-51435" algn="l" defTabSz="20574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" indent="-51435" algn="l" defTabSz="205740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57175" indent="-51435" algn="l" defTabSz="205740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" indent="-51435" algn="l" defTabSz="205740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405" kern="1200">
          <a:solidFill>
            <a:schemeClr val="tx1"/>
          </a:solidFill>
          <a:latin typeface="+mn-lt"/>
          <a:ea typeface="+mn-ea"/>
          <a:cs typeface="+mn-cs"/>
        </a:defRPr>
      </a:lvl4pPr>
      <a:lvl5pPr marL="462915" indent="-51435" algn="l" defTabSz="205740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405" kern="1200">
          <a:solidFill>
            <a:schemeClr val="tx1"/>
          </a:solidFill>
          <a:latin typeface="+mn-lt"/>
          <a:ea typeface="+mn-ea"/>
          <a:cs typeface="+mn-cs"/>
        </a:defRPr>
      </a:lvl5pPr>
      <a:lvl6pPr marL="565785" indent="-51435" algn="l" defTabSz="205740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405" kern="1200">
          <a:solidFill>
            <a:schemeClr val="tx1"/>
          </a:solidFill>
          <a:latin typeface="+mn-lt"/>
          <a:ea typeface="+mn-ea"/>
          <a:cs typeface="+mn-cs"/>
        </a:defRPr>
      </a:lvl6pPr>
      <a:lvl7pPr marL="668655" indent="-51435" algn="l" defTabSz="205740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405" kern="1200">
          <a:solidFill>
            <a:schemeClr val="tx1"/>
          </a:solidFill>
          <a:latin typeface="+mn-lt"/>
          <a:ea typeface="+mn-ea"/>
          <a:cs typeface="+mn-cs"/>
        </a:defRPr>
      </a:lvl7pPr>
      <a:lvl8pPr marL="771525" indent="-51435" algn="l" defTabSz="205740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405" kern="1200">
          <a:solidFill>
            <a:schemeClr val="tx1"/>
          </a:solidFill>
          <a:latin typeface="+mn-lt"/>
          <a:ea typeface="+mn-ea"/>
          <a:cs typeface="+mn-cs"/>
        </a:defRPr>
      </a:lvl8pPr>
      <a:lvl9pPr marL="874395" indent="-51435" algn="l" defTabSz="205740" rtl="0" eaLnBrk="1" latinLnBrk="0" hangingPunct="1">
        <a:lnSpc>
          <a:spcPct val="90000"/>
        </a:lnSpc>
        <a:spcBef>
          <a:spcPts val="113"/>
        </a:spcBef>
        <a:buFont typeface="Arial" panose="020B0604020202020204" pitchFamily="34" charset="0"/>
        <a:buChar char="•"/>
        <a:defRPr sz="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740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" algn="l" defTabSz="205740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" algn="l" defTabSz="205740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" algn="l" defTabSz="205740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" algn="l" defTabSz="205740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" algn="l" defTabSz="205740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" algn="l" defTabSz="205740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" algn="l" defTabSz="205740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" algn="l" defTabSz="205740" rtl="0" eaLnBrk="1" latinLnBrk="0" hangingPunct="1">
        <a:defRPr sz="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98000" r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AA546-8F11-C932-943F-36DE92551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2057399" cy="336883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358A1-FB64-2C69-9AF3-492A34CB1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" y="8940256"/>
            <a:ext cx="2054530" cy="335309"/>
          </a:xfrm>
          <a:prstGeom prst="rect">
            <a:avLst/>
          </a:prstGeom>
        </p:spPr>
      </p:pic>
      <p:pic>
        <p:nvPicPr>
          <p:cNvPr id="8" name="Picture 7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8BE1DD4-BAF4-8BC4-1EC4-20C0D927B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5" y="619812"/>
            <a:ext cx="1588168" cy="14372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71F380-3A5C-5009-0E44-616A0904E90C}"/>
              </a:ext>
            </a:extLst>
          </p:cNvPr>
          <p:cNvSpPr txBox="1"/>
          <p:nvPr/>
        </p:nvSpPr>
        <p:spPr>
          <a:xfrm>
            <a:off x="0" y="5560779"/>
            <a:ext cx="2057400" cy="830997"/>
          </a:xfrm>
          <a:prstGeom prst="rect">
            <a:avLst/>
          </a:prstGeom>
          <a:solidFill>
            <a:srgbClr val="D520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itchFamily="50" charset="0"/>
                <a:ea typeface="Outage" pitchFamily="2" charset="0"/>
                <a:cs typeface="Gotham" pitchFamily="50" charset="0"/>
              </a:rPr>
              <a:t>POWERED</a:t>
            </a:r>
          </a:p>
          <a:p>
            <a:pPr algn="ctr"/>
            <a:r>
              <a:rPr lang="en-US" sz="1600" b="1" dirty="0">
                <a:latin typeface="Gotham" pitchFamily="50" charset="0"/>
                <a:ea typeface="Outage" pitchFamily="2" charset="0"/>
                <a:cs typeface="Gotham" pitchFamily="50" charset="0"/>
              </a:rPr>
              <a:t>BY </a:t>
            </a:r>
          </a:p>
          <a:p>
            <a:pPr algn="ctr"/>
            <a:r>
              <a:rPr lang="en-US" sz="1600" b="1" dirty="0">
                <a:latin typeface="Gotham" pitchFamily="50" charset="0"/>
                <a:ea typeface="Outage" pitchFamily="2" charset="0"/>
                <a:cs typeface="Gotham" pitchFamily="50" charset="0"/>
              </a:rPr>
              <a:t>RELATIONSHIPS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5C25D0-AE02-B166-2B96-4D8331B7C3C8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6" b="526"/>
          <a:stretch/>
        </p:blipFill>
        <p:spPr>
          <a:xfrm>
            <a:off x="-4" y="6391776"/>
            <a:ext cx="2057400" cy="2548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BBF9A6-BECF-67F4-64CB-AA9A96C22D89}"/>
              </a:ext>
            </a:extLst>
          </p:cNvPr>
          <p:cNvSpPr txBox="1"/>
          <p:nvPr/>
        </p:nvSpPr>
        <p:spPr>
          <a:xfrm>
            <a:off x="126331" y="2340032"/>
            <a:ext cx="1804737" cy="279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Gotham" pitchFamily="50" charset="0"/>
                <a:cs typeface="Gotham" pitchFamily="50" charset="0"/>
              </a:rPr>
              <a:t>Quality work starts with quality people.</a:t>
            </a:r>
          </a:p>
        </p:txBody>
      </p:sp>
    </p:spTree>
    <p:extLst>
      <p:ext uri="{BB962C8B-B14F-4D97-AF65-F5344CB8AC3E}">
        <p14:creationId xmlns:p14="http://schemas.microsoft.com/office/powerpoint/2010/main" val="124315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10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Gotham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Corey Richards</dc:creator>
  <cp:lastModifiedBy>Corey Richards</cp:lastModifiedBy>
  <cp:revision>3</cp:revision>
  <dcterms:created xsi:type="dcterms:W3CDTF">2025-02-06T18:08:43Z</dcterms:created>
  <dcterms:modified xsi:type="dcterms:W3CDTF">2025-02-07T18:11:28Z</dcterms:modified>
</cp:coreProperties>
</file>